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9"/>
  </p:notesMasterIdLst>
  <p:sldIdLst>
    <p:sldId id="256" r:id="rId2"/>
    <p:sldId id="257" r:id="rId3"/>
    <p:sldId id="258" r:id="rId4"/>
    <p:sldId id="259" r:id="rId5"/>
    <p:sldId id="260" r:id="rId6"/>
    <p:sldId id="261" r:id="rId7"/>
    <p:sldId id="262" r:id="rId8"/>
  </p:sldIdLst>
  <p:sldSz cx="9144000" cy="5143500" type="screen16x9"/>
  <p:notesSz cx="6858000" cy="9144000"/>
  <p:embeddedFontLst>
    <p:embeddedFont>
      <p:font typeface="Corsiva" panose="020B0604020202020204" charset="0"/>
      <p:regular r:id="rId10"/>
      <p:bold r:id="rId11"/>
      <p:italic r:id="rId12"/>
      <p:boldItalic r:id="rId13"/>
    </p:embeddedFont>
    <p:embeddedFont>
      <p:font typeface="Georgia" panose="02040502050405020303" pitchFamily="18" charset="0"/>
      <p:regular r:id="rId14"/>
      <p:bold r:id="rId15"/>
      <p:italic r:id="rId16"/>
      <p:boldItalic r:id="rId17"/>
    </p:embeddedFont>
    <p:embeddedFont>
      <p:font typeface="Questrial" panose="020B0604020202020204" charset="0"/>
      <p:regular r:id="rId18"/>
    </p:embeddedFont>
    <p:embeddedFont>
      <p:font typeface="Milonga" panose="020B0604020202020204" charset="0"/>
      <p:regular r:id="rId19"/>
    </p:embeddedFont>
    <p:embeddedFont>
      <p:font typeface="Syncopate" panose="020B0604020202020204" charset="0"/>
      <p:regular r:id="rId20"/>
      <p:bold r:id="rId21"/>
    </p:embeddedFont>
    <p:embeddedFont>
      <p:font typeface="Verdana" panose="020B0604030504040204" pitchFamily="34" charset="0"/>
      <p:regular r:id="rId22"/>
      <p:bold r:id="rId23"/>
      <p:italic r:id="rId24"/>
      <p:boldItalic r:id="rId2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1" d="100"/>
          <a:sy n="71" d="100"/>
        </p:scale>
        <p:origin x="60" y="3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4.fntdata"/><Relationship Id="rId18" Type="http://schemas.openxmlformats.org/officeDocument/2006/relationships/font" Target="fonts/font9.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12.fntdata"/><Relationship Id="rId7" Type="http://schemas.openxmlformats.org/officeDocument/2006/relationships/slide" Target="slides/slide6.xml"/><Relationship Id="rId12" Type="http://schemas.openxmlformats.org/officeDocument/2006/relationships/font" Target="fonts/font3.fntdata"/><Relationship Id="rId17" Type="http://schemas.openxmlformats.org/officeDocument/2006/relationships/font" Target="fonts/font8.fntdata"/><Relationship Id="rId25" Type="http://schemas.openxmlformats.org/officeDocument/2006/relationships/font" Target="fonts/font16.fntdata"/><Relationship Id="rId2" Type="http://schemas.openxmlformats.org/officeDocument/2006/relationships/slide" Target="slides/slide1.xml"/><Relationship Id="rId16" Type="http://schemas.openxmlformats.org/officeDocument/2006/relationships/font" Target="fonts/font7.fntdata"/><Relationship Id="rId20" Type="http://schemas.openxmlformats.org/officeDocument/2006/relationships/font" Target="fonts/font11.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font" Target="fonts/font2.fntdata"/><Relationship Id="rId24" Type="http://schemas.openxmlformats.org/officeDocument/2006/relationships/font" Target="fonts/font15.fntdata"/><Relationship Id="rId5" Type="http://schemas.openxmlformats.org/officeDocument/2006/relationships/slide" Target="slides/slide4.xml"/><Relationship Id="rId15" Type="http://schemas.openxmlformats.org/officeDocument/2006/relationships/font" Target="fonts/font6.fntdata"/><Relationship Id="rId23" Type="http://schemas.openxmlformats.org/officeDocument/2006/relationships/font" Target="fonts/font14.fntdata"/><Relationship Id="rId28" Type="http://schemas.openxmlformats.org/officeDocument/2006/relationships/theme" Target="theme/theme1.xml"/><Relationship Id="rId10" Type="http://schemas.openxmlformats.org/officeDocument/2006/relationships/font" Target="fonts/font1.fntdata"/><Relationship Id="rId19" Type="http://schemas.openxmlformats.org/officeDocument/2006/relationships/font" Target="fonts/font10.fntdata"/><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font" Target="fonts/font5.fntdata"/><Relationship Id="rId22" Type="http://schemas.openxmlformats.org/officeDocument/2006/relationships/font" Target="fonts/font13.fntdata"/><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400"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Shape 51"/>
          <p:cNvSpPr>
            <a:spLocks noGrp="1" noRot="1" noChangeAspect="1"/>
          </p:cNvSpPr>
          <p:nvPr>
            <p:ph type="sldImg" idx="2"/>
          </p:nvPr>
        </p:nvSpPr>
        <p:spPr>
          <a:xfrm>
            <a:off x="381300" y="685800"/>
            <a:ext cx="6096075"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52" name="Shape 52"/>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
        <p:cNvGrpSpPr/>
        <p:nvPr/>
      </p:nvGrpSpPr>
      <p:grpSpPr>
        <a:xfrm>
          <a:off x="0" y="0"/>
          <a:ext cx="0" cy="0"/>
          <a:chOff x="0" y="0"/>
          <a:chExt cx="0" cy="0"/>
        </a:xfrm>
      </p:grpSpPr>
      <p:sp>
        <p:nvSpPr>
          <p:cNvPr id="59" name="Shape 5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0" name="Shape 6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Shape 65"/>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66" name="Shape 6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Shape 72"/>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3" name="Shape 73"/>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Shape 79"/>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0" name="Shape 80"/>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6"/>
        <p:cNvGrpSpPr/>
        <p:nvPr/>
      </p:nvGrpSpPr>
      <p:grpSpPr>
        <a:xfrm>
          <a:off x="0" y="0"/>
          <a:ext cx="0" cy="0"/>
          <a:chOff x="0" y="0"/>
          <a:chExt cx="0" cy="0"/>
        </a:xfrm>
      </p:grpSpPr>
      <p:sp>
        <p:nvSpPr>
          <p:cNvPr id="87" name="Shape 8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8" name="Shape 8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381300" y="685800"/>
            <a:ext cx="6096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98" name="Shape 9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a:spcBef>
                <a:spcPts val="0"/>
              </a:spcBef>
              <a:buNone/>
            </a:pP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9"/>
        <p:cNvGrpSpPr/>
        <p:nvPr/>
      </p:nvGrpSpPr>
      <p:grpSpPr>
        <a:xfrm>
          <a:off x="0" y="0"/>
          <a:ext cx="0" cy="0"/>
          <a:chOff x="0" y="0"/>
          <a:chExt cx="0" cy="0"/>
        </a:xfrm>
      </p:grpSpPr>
      <p:sp>
        <p:nvSpPr>
          <p:cNvPr id="10" name="Shape 10"/>
          <p:cNvSpPr txBox="1">
            <a:spLocks noGrp="1"/>
          </p:cNvSpPr>
          <p:nvPr>
            <p:ph type="ctrTitle"/>
          </p:nvPr>
        </p:nvSpPr>
        <p:spPr>
          <a:xfrm>
            <a:off x="311708" y="744575"/>
            <a:ext cx="8520600" cy="2052600"/>
          </a:xfrm>
          <a:prstGeom prst="rect">
            <a:avLst/>
          </a:prstGeom>
        </p:spPr>
        <p:txBody>
          <a:bodyPr lIns="91425" tIns="91425" rIns="91425" bIns="91425" anchor="b" anchorCtr="0"/>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a:endParaRPr/>
          </a:p>
        </p:txBody>
      </p:sp>
      <p:sp>
        <p:nvSpPr>
          <p:cNvPr id="11" name="Shape 11"/>
          <p:cNvSpPr txBox="1">
            <a:spLocks noGrp="1"/>
          </p:cNvSpPr>
          <p:nvPr>
            <p:ph type="subTitle" idx="1"/>
          </p:nvPr>
        </p:nvSpPr>
        <p:spPr>
          <a:xfrm>
            <a:off x="311700" y="2834125"/>
            <a:ext cx="8520600" cy="7926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a:endParaRPr/>
          </a:p>
        </p:txBody>
      </p:sp>
      <p:sp>
        <p:nvSpPr>
          <p:cNvPr id="12" name="Shape 12"/>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Big number">
    <p:spTree>
      <p:nvGrpSpPr>
        <p:cNvPr id="1" name="Shape 44"/>
        <p:cNvGrpSpPr/>
        <p:nvPr/>
      </p:nvGrpSpPr>
      <p:grpSpPr>
        <a:xfrm>
          <a:off x="0" y="0"/>
          <a:ext cx="0" cy="0"/>
          <a:chOff x="0" y="0"/>
          <a:chExt cx="0" cy="0"/>
        </a:xfrm>
      </p:grpSpPr>
      <p:sp>
        <p:nvSpPr>
          <p:cNvPr id="45" name="Shape 45"/>
          <p:cNvSpPr txBox="1">
            <a:spLocks noGrp="1"/>
          </p:cNvSpPr>
          <p:nvPr>
            <p:ph type="title"/>
          </p:nvPr>
        </p:nvSpPr>
        <p:spPr>
          <a:xfrm>
            <a:off x="311700" y="1106125"/>
            <a:ext cx="8520600" cy="1963500"/>
          </a:xfrm>
          <a:prstGeom prst="rect">
            <a:avLst/>
          </a:prstGeom>
        </p:spPr>
        <p:txBody>
          <a:bodyPr lIns="91425" tIns="91425" rIns="91425" bIns="91425" anchor="b" anchorCtr="0"/>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a:endParaRPr/>
          </a:p>
        </p:txBody>
      </p:sp>
      <p:sp>
        <p:nvSpPr>
          <p:cNvPr id="46" name="Shape 46"/>
          <p:cNvSpPr txBox="1">
            <a:spLocks noGrp="1"/>
          </p:cNvSpPr>
          <p:nvPr>
            <p:ph type="body" idx="1"/>
          </p:nvPr>
        </p:nvSpPr>
        <p:spPr>
          <a:xfrm>
            <a:off x="311700" y="3152225"/>
            <a:ext cx="8520600" cy="1300800"/>
          </a:xfrm>
          <a:prstGeom prst="rect">
            <a:avLst/>
          </a:prstGeom>
        </p:spPr>
        <p:txBody>
          <a:bodyPr lIns="91425" tIns="91425" rIns="91425" bIns="91425" anchor="t" anchorCtr="0"/>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a:endParaRPr/>
          </a:p>
        </p:txBody>
      </p:sp>
      <p:sp>
        <p:nvSpPr>
          <p:cNvPr id="47" name="Shape 4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48"/>
        <p:cNvGrpSpPr/>
        <p:nvPr/>
      </p:nvGrpSpPr>
      <p:grpSpPr>
        <a:xfrm>
          <a:off x="0" y="0"/>
          <a:ext cx="0" cy="0"/>
          <a:chOff x="0" y="0"/>
          <a:chExt cx="0" cy="0"/>
        </a:xfrm>
      </p:grpSpPr>
      <p:sp>
        <p:nvSpPr>
          <p:cNvPr id="49" name="Shape 4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13"/>
        <p:cNvGrpSpPr/>
        <p:nvPr/>
      </p:nvGrpSpPr>
      <p:grpSpPr>
        <a:xfrm>
          <a:off x="0" y="0"/>
          <a:ext cx="0" cy="0"/>
          <a:chOff x="0" y="0"/>
          <a:chExt cx="0" cy="0"/>
        </a:xfrm>
      </p:grpSpPr>
      <p:sp>
        <p:nvSpPr>
          <p:cNvPr id="14" name="Shape 14"/>
          <p:cNvSpPr txBox="1">
            <a:spLocks noGrp="1"/>
          </p:cNvSpPr>
          <p:nvPr>
            <p:ph type="title"/>
          </p:nvPr>
        </p:nvSpPr>
        <p:spPr>
          <a:xfrm>
            <a:off x="311700" y="2150850"/>
            <a:ext cx="8520600" cy="841800"/>
          </a:xfrm>
          <a:prstGeom prst="rect">
            <a:avLst/>
          </a:prstGeom>
        </p:spPr>
        <p:txBody>
          <a:bodyPr lIns="91425" tIns="91425" rIns="91425" bIns="91425" anchor="ctr" anchorCtr="0"/>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a:endParaRPr/>
          </a:p>
        </p:txBody>
      </p:sp>
      <p:sp>
        <p:nvSpPr>
          <p:cNvPr id="15" name="Shape 15"/>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Title and body">
    <p:spTree>
      <p:nvGrpSpPr>
        <p:cNvPr id="1" name="Shape 16"/>
        <p:cNvGrpSpPr/>
        <p:nvPr/>
      </p:nvGrpSpPr>
      <p:grpSpPr>
        <a:xfrm>
          <a:off x="0" y="0"/>
          <a:ext cx="0" cy="0"/>
          <a:chOff x="0" y="0"/>
          <a:chExt cx="0" cy="0"/>
        </a:xfrm>
      </p:grpSpPr>
      <p:sp>
        <p:nvSpPr>
          <p:cNvPr id="17" name="Shape 17"/>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8" name="Shape 18"/>
          <p:cNvSpPr txBox="1">
            <a:spLocks noGrp="1"/>
          </p:cNvSpPr>
          <p:nvPr>
            <p:ph type="body" idx="1"/>
          </p:nvPr>
        </p:nvSpPr>
        <p:spPr>
          <a:xfrm>
            <a:off x="311700" y="1152475"/>
            <a:ext cx="8520600" cy="34164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19" name="Shape 19"/>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ColTx">
  <p:cSld name="Title and two columns">
    <p:spTree>
      <p:nvGrpSpPr>
        <p:cNvPr id="1" name="Shape 20"/>
        <p:cNvGrpSpPr/>
        <p:nvPr/>
      </p:nvGrpSpPr>
      <p:grpSpPr>
        <a:xfrm>
          <a:off x="0" y="0"/>
          <a:ext cx="0" cy="0"/>
          <a:chOff x="0" y="0"/>
          <a:chExt cx="0" cy="0"/>
        </a:xfrm>
      </p:grpSpPr>
      <p:sp>
        <p:nvSpPr>
          <p:cNvPr id="21" name="Shape 21"/>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2" name="Shape 22"/>
          <p:cNvSpPr txBox="1">
            <a:spLocks noGrp="1"/>
          </p:cNvSpPr>
          <p:nvPr>
            <p:ph type="body" idx="1"/>
          </p:nvPr>
        </p:nvSpPr>
        <p:spPr>
          <a:xfrm>
            <a:off x="3117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3" name="Shape 23"/>
          <p:cNvSpPr txBox="1">
            <a:spLocks noGrp="1"/>
          </p:cNvSpPr>
          <p:nvPr>
            <p:ph type="body" idx="2"/>
          </p:nvPr>
        </p:nvSpPr>
        <p:spPr>
          <a:xfrm>
            <a:off x="4832400" y="1152475"/>
            <a:ext cx="3999900" cy="3416400"/>
          </a:xfrm>
          <a:prstGeom prst="rect">
            <a:avLst/>
          </a:prstGeom>
        </p:spPr>
        <p:txBody>
          <a:bodyPr lIns="91425" tIns="91425" rIns="91425" bIns="91425" anchor="t" anchorCtr="0"/>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24" name="Shape 2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25"/>
        <p:cNvGrpSpPr/>
        <p:nvPr/>
      </p:nvGrpSpPr>
      <p:grpSpPr>
        <a:xfrm>
          <a:off x="0" y="0"/>
          <a:ext cx="0" cy="0"/>
          <a:chOff x="0" y="0"/>
          <a:chExt cx="0" cy="0"/>
        </a:xfrm>
      </p:grpSpPr>
      <p:sp>
        <p:nvSpPr>
          <p:cNvPr id="26" name="Shape 26"/>
          <p:cNvSpPr txBox="1">
            <a:spLocks noGrp="1"/>
          </p:cNvSpPr>
          <p:nvPr>
            <p:ph type="title"/>
          </p:nvPr>
        </p:nvSpPr>
        <p:spPr>
          <a:xfrm>
            <a:off x="311700" y="445025"/>
            <a:ext cx="8520600" cy="572700"/>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27" name="Shape 27"/>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One column text">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311700" y="555600"/>
            <a:ext cx="2808000" cy="755700"/>
          </a:xfrm>
          <a:prstGeom prst="rect">
            <a:avLst/>
          </a:prstGeom>
        </p:spPr>
        <p:txBody>
          <a:bodyPr lIns="91425" tIns="91425" rIns="91425" bIns="91425" anchor="b" anchorCtr="0"/>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a:endParaRPr/>
          </a:p>
        </p:txBody>
      </p:sp>
      <p:sp>
        <p:nvSpPr>
          <p:cNvPr id="30" name="Shape 30"/>
          <p:cNvSpPr txBox="1">
            <a:spLocks noGrp="1"/>
          </p:cNvSpPr>
          <p:nvPr>
            <p:ph type="body" idx="1"/>
          </p:nvPr>
        </p:nvSpPr>
        <p:spPr>
          <a:xfrm>
            <a:off x="311700" y="1389600"/>
            <a:ext cx="2808000" cy="3179400"/>
          </a:xfrm>
          <a:prstGeom prst="rect">
            <a:avLst/>
          </a:prstGeom>
        </p:spPr>
        <p:txBody>
          <a:bodyPr lIns="91425" tIns="91425" rIns="91425" bIns="91425" anchor="t" anchorCtr="0"/>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a:endParaRPr/>
          </a:p>
        </p:txBody>
      </p:sp>
      <p:sp>
        <p:nvSpPr>
          <p:cNvPr id="31" name="Shape 31"/>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Main poin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490250" y="450150"/>
            <a:ext cx="6367800" cy="4090800"/>
          </a:xfrm>
          <a:prstGeom prst="rect">
            <a:avLst/>
          </a:prstGeom>
        </p:spPr>
        <p:txBody>
          <a:bodyPr lIns="91425" tIns="91425" rIns="91425" bIns="91425" anchor="ctr" anchorCtr="0"/>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a:endParaRPr/>
          </a:p>
        </p:txBody>
      </p:sp>
      <p:sp>
        <p:nvSpPr>
          <p:cNvPr id="34" name="Shape 34"/>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cSld name="Section title and description">
    <p:spTree>
      <p:nvGrpSpPr>
        <p:cNvPr id="1"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lIns="91425" tIns="91425" rIns="91425" bIns="91425" anchor="ctr" anchorCtr="0">
            <a:noAutofit/>
          </a:bodyPr>
          <a:lstStyle/>
          <a:p>
            <a:pPr lvl="0">
              <a:spcBef>
                <a:spcPts val="0"/>
              </a:spcBef>
              <a:buNone/>
            </a:pPr>
            <a:endParaRPr/>
          </a:p>
        </p:txBody>
      </p:sp>
      <p:sp>
        <p:nvSpPr>
          <p:cNvPr id="37" name="Shape 37"/>
          <p:cNvSpPr txBox="1">
            <a:spLocks noGrp="1"/>
          </p:cNvSpPr>
          <p:nvPr>
            <p:ph type="title"/>
          </p:nvPr>
        </p:nvSpPr>
        <p:spPr>
          <a:xfrm>
            <a:off x="265500" y="1233175"/>
            <a:ext cx="4045200" cy="1482300"/>
          </a:xfrm>
          <a:prstGeom prst="rect">
            <a:avLst/>
          </a:prstGeom>
        </p:spPr>
        <p:txBody>
          <a:bodyPr lIns="91425" tIns="91425" rIns="91425" bIns="91425" anchor="b" anchorCtr="0"/>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a:endParaRPr/>
          </a:p>
        </p:txBody>
      </p:sp>
      <p:sp>
        <p:nvSpPr>
          <p:cNvPr id="38" name="Shape 38"/>
          <p:cNvSpPr txBox="1">
            <a:spLocks noGrp="1"/>
          </p:cNvSpPr>
          <p:nvPr>
            <p:ph type="subTitle" idx="1"/>
          </p:nvPr>
        </p:nvSpPr>
        <p:spPr>
          <a:xfrm>
            <a:off x="265500" y="2803075"/>
            <a:ext cx="4045200" cy="1235100"/>
          </a:xfrm>
          <a:prstGeom prst="rect">
            <a:avLst/>
          </a:prstGeom>
        </p:spPr>
        <p:txBody>
          <a:bodyPr lIns="91425" tIns="91425" rIns="91425" bIns="91425" anchor="t" anchorCtr="0"/>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a:endParaRPr/>
          </a:p>
        </p:txBody>
      </p:sp>
      <p:sp>
        <p:nvSpPr>
          <p:cNvPr id="39" name="Shape 39"/>
          <p:cNvSpPr txBox="1">
            <a:spLocks noGrp="1"/>
          </p:cNvSpPr>
          <p:nvPr>
            <p:ph type="body" idx="2"/>
          </p:nvPr>
        </p:nvSpPr>
        <p:spPr>
          <a:xfrm>
            <a:off x="4939500" y="724075"/>
            <a:ext cx="3837000" cy="3695100"/>
          </a:xfrm>
          <a:prstGeom prst="rect">
            <a:avLst/>
          </a:prstGeom>
        </p:spPr>
        <p:txBody>
          <a:bodyPr lIns="91425" tIns="91425" rIns="91425" bIns="91425" anchor="ctr"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40" name="Shape 40"/>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Caption">
    <p:spTree>
      <p:nvGrpSpPr>
        <p:cNvPr id="1" name="Shape 41"/>
        <p:cNvGrpSpPr/>
        <p:nvPr/>
      </p:nvGrpSpPr>
      <p:grpSpPr>
        <a:xfrm>
          <a:off x="0" y="0"/>
          <a:ext cx="0" cy="0"/>
          <a:chOff x="0" y="0"/>
          <a:chExt cx="0" cy="0"/>
        </a:xfrm>
      </p:grpSpPr>
      <p:sp>
        <p:nvSpPr>
          <p:cNvPr id="42" name="Shape 42"/>
          <p:cNvSpPr txBox="1">
            <a:spLocks noGrp="1"/>
          </p:cNvSpPr>
          <p:nvPr>
            <p:ph type="body" idx="1"/>
          </p:nvPr>
        </p:nvSpPr>
        <p:spPr>
          <a:xfrm>
            <a:off x="311700" y="4230575"/>
            <a:ext cx="5998800" cy="605100"/>
          </a:xfrm>
          <a:prstGeom prst="rect">
            <a:avLst/>
          </a:prstGeom>
        </p:spPr>
        <p:txBody>
          <a:bodyPr lIns="91425" tIns="91425" rIns="91425" bIns="91425" anchor="ctr" anchorCtr="0"/>
          <a:lstStyle>
            <a:lvl1pPr lvl="0">
              <a:lnSpc>
                <a:spcPct val="100000"/>
              </a:lnSpc>
              <a:spcBef>
                <a:spcPts val="0"/>
              </a:spcBef>
              <a:spcAft>
                <a:spcPts val="0"/>
              </a:spcAft>
              <a:buNone/>
              <a:defRPr/>
            </a:lvl1pPr>
          </a:lstStyle>
          <a:p>
            <a:endParaRPr/>
          </a:p>
        </p:txBody>
      </p:sp>
      <p:sp>
        <p:nvSpPr>
          <p:cNvPr id="43" name="Shape 43"/>
          <p:cNvSpPr txBox="1">
            <a:spLocks noGrp="1"/>
          </p:cNvSpPr>
          <p:nvPr>
            <p:ph type="sldNum" idx="12"/>
          </p:nvPr>
        </p:nvSpPr>
        <p:spPr>
          <a:xfrm>
            <a:off x="8472457" y="4663216"/>
            <a:ext cx="548700" cy="393600"/>
          </a:xfrm>
          <a:prstGeom prst="rect">
            <a:avLst/>
          </a:prstGeom>
        </p:spPr>
        <p:txBody>
          <a:bodyPr lIns="91425" tIns="91425" rIns="91425" bIns="91425" anchor="ctr" anchorCtr="0">
            <a:noAutofit/>
          </a:bodyPr>
          <a:lstStyle/>
          <a:p>
            <a:pPr lvl="0">
              <a:spcBef>
                <a:spcPts val="0"/>
              </a:spcBef>
              <a:buNone/>
            </a:pPr>
            <a:fld id="{00000000-1234-1234-1234-123412341234}" type="slidenum">
              <a:rPr lang="en"/>
              <a:t>‹#›</a:t>
            </a:fld>
            <a:endParaRPr lang="en"/>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311700" y="445025"/>
            <a:ext cx="8520600" cy="572700"/>
          </a:xfrm>
          <a:prstGeom prst="rect">
            <a:avLst/>
          </a:prstGeom>
          <a:noFill/>
          <a:ln>
            <a:noFill/>
          </a:ln>
        </p:spPr>
        <p:txBody>
          <a:bodyPr lIns="91425" tIns="91425" rIns="91425" bIns="91425" anchor="t" anchorCtr="0"/>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a:endParaRPr/>
          </a:p>
        </p:txBody>
      </p:sp>
      <p:sp>
        <p:nvSpPr>
          <p:cNvPr id="7" name="Shape 7"/>
          <p:cNvSpPr txBox="1">
            <a:spLocks noGrp="1"/>
          </p:cNvSpPr>
          <p:nvPr>
            <p:ph type="body" idx="1"/>
          </p:nvPr>
        </p:nvSpPr>
        <p:spPr>
          <a:xfrm>
            <a:off x="311700" y="1152475"/>
            <a:ext cx="8520600" cy="3416400"/>
          </a:xfrm>
          <a:prstGeom prst="rect">
            <a:avLst/>
          </a:prstGeom>
          <a:noFill/>
          <a:ln>
            <a:noFill/>
          </a:ln>
        </p:spPr>
        <p:txBody>
          <a:bodyPr lIns="91425" tIns="91425" rIns="91425" bIns="91425" anchor="t" anchorCtr="0"/>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a:endParaRPr/>
          </a:p>
        </p:txBody>
      </p:sp>
      <p:sp>
        <p:nvSpPr>
          <p:cNvPr id="8" name="Shape 8"/>
          <p:cNvSpPr txBox="1">
            <a:spLocks noGrp="1"/>
          </p:cNvSpPr>
          <p:nvPr>
            <p:ph type="sldNum" idx="12"/>
          </p:nvPr>
        </p:nvSpPr>
        <p:spPr>
          <a:xfrm>
            <a:off x="8472457" y="4663216"/>
            <a:ext cx="548700" cy="393600"/>
          </a:xfrm>
          <a:prstGeom prst="rect">
            <a:avLst/>
          </a:prstGeom>
          <a:noFill/>
          <a:ln>
            <a:noFill/>
          </a:ln>
        </p:spPr>
        <p:txBody>
          <a:bodyPr lIns="91425" tIns="91425" rIns="91425" bIns="91425" anchor="ctr" anchorCtr="0">
            <a:noAutofit/>
          </a:bodyPr>
          <a:lstStyle/>
          <a:p>
            <a:pPr lvl="0" algn="r">
              <a:spcBef>
                <a:spcPts val="0"/>
              </a:spcBef>
              <a:buNone/>
            </a:pPr>
            <a:fld id="{00000000-1234-1234-1234-123412341234}" type="slidenum">
              <a:rPr lang="en" sz="1000">
                <a:solidFill>
                  <a:schemeClr val="dk2"/>
                </a:solidFill>
              </a:rPr>
              <a:t>‹#›</a:t>
            </a:fld>
            <a:endParaRPr lang="en" sz="1000">
              <a:solidFill>
                <a:schemeClr val="dk2"/>
              </a:solidFill>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3"/>
        <p:cNvGrpSpPr/>
        <p:nvPr/>
      </p:nvGrpSpPr>
      <p:grpSpPr>
        <a:xfrm>
          <a:off x="0" y="0"/>
          <a:ext cx="0" cy="0"/>
          <a:chOff x="0" y="0"/>
          <a:chExt cx="0" cy="0"/>
        </a:xfrm>
      </p:grpSpPr>
      <p:pic>
        <p:nvPicPr>
          <p:cNvPr id="54" name="Shape 54"/>
          <p:cNvPicPr preferRelativeResize="0"/>
          <p:nvPr/>
        </p:nvPicPr>
        <p:blipFill>
          <a:blip r:embed="rId3">
            <a:alphaModFix amt="52999"/>
          </a:blip>
          <a:stretch>
            <a:fillRect/>
          </a:stretch>
        </p:blipFill>
        <p:spPr>
          <a:xfrm>
            <a:off x="0" y="0"/>
            <a:ext cx="9144000" cy="5143499"/>
          </a:xfrm>
          <a:prstGeom prst="rect">
            <a:avLst/>
          </a:prstGeom>
          <a:noFill/>
          <a:ln>
            <a:noFill/>
          </a:ln>
        </p:spPr>
      </p:pic>
      <p:sp>
        <p:nvSpPr>
          <p:cNvPr id="55" name="Shape 55"/>
          <p:cNvSpPr txBox="1">
            <a:spLocks noGrp="1"/>
          </p:cNvSpPr>
          <p:nvPr>
            <p:ph type="ctrTitle"/>
          </p:nvPr>
        </p:nvSpPr>
        <p:spPr>
          <a:xfrm>
            <a:off x="902800" y="1303775"/>
            <a:ext cx="7513800" cy="1158000"/>
          </a:xfrm>
          <a:prstGeom prst="rect">
            <a:avLst/>
          </a:prstGeom>
          <a:noFill/>
        </p:spPr>
        <p:txBody>
          <a:bodyPr lIns="91425" tIns="91425" rIns="91425" bIns="91425" anchor="b" anchorCtr="0">
            <a:noAutofit/>
          </a:bodyPr>
          <a:lstStyle/>
          <a:p>
            <a:pPr lvl="0">
              <a:spcBef>
                <a:spcPts val="0"/>
              </a:spcBef>
              <a:buNone/>
            </a:pPr>
            <a:r>
              <a:rPr lang="en" sz="6000">
                <a:latin typeface="Milonga"/>
                <a:ea typeface="Milonga"/>
                <a:cs typeface="Milonga"/>
                <a:sym typeface="Milonga"/>
              </a:rPr>
              <a:t>600 BCE- 600 CE</a:t>
            </a:r>
          </a:p>
        </p:txBody>
      </p:sp>
      <p:sp>
        <p:nvSpPr>
          <p:cNvPr id="56" name="Shape 56"/>
          <p:cNvSpPr txBox="1">
            <a:spLocks noGrp="1"/>
          </p:cNvSpPr>
          <p:nvPr>
            <p:ph type="subTitle" idx="1"/>
          </p:nvPr>
        </p:nvSpPr>
        <p:spPr>
          <a:xfrm>
            <a:off x="5856225" y="0"/>
            <a:ext cx="3288000" cy="392100"/>
          </a:xfrm>
          <a:prstGeom prst="rect">
            <a:avLst/>
          </a:prstGeom>
          <a:solidFill>
            <a:srgbClr val="FF0000"/>
          </a:solidFill>
        </p:spPr>
        <p:txBody>
          <a:bodyPr lIns="91425" tIns="91425" rIns="91425" bIns="91425" anchor="t" anchorCtr="0">
            <a:noAutofit/>
          </a:bodyPr>
          <a:lstStyle/>
          <a:p>
            <a:pPr lvl="0">
              <a:spcBef>
                <a:spcPts val="0"/>
              </a:spcBef>
              <a:buNone/>
            </a:pPr>
            <a:r>
              <a:rPr lang="en" sz="1800">
                <a:solidFill>
                  <a:srgbClr val="FFFFFF"/>
                </a:solidFill>
                <a:latin typeface="Georgia"/>
                <a:ea typeface="Georgia"/>
                <a:cs typeface="Georgia"/>
                <a:sym typeface="Georgia"/>
              </a:rPr>
              <a:t>Madison, Gillian, Ben, Sean</a:t>
            </a:r>
          </a:p>
        </p:txBody>
      </p:sp>
      <p:sp>
        <p:nvSpPr>
          <p:cNvPr id="57" name="Shape 57"/>
          <p:cNvSpPr txBox="1"/>
          <p:nvPr/>
        </p:nvSpPr>
        <p:spPr>
          <a:xfrm>
            <a:off x="2208150" y="2461775"/>
            <a:ext cx="4727700" cy="1458300"/>
          </a:xfrm>
          <a:prstGeom prst="rect">
            <a:avLst/>
          </a:prstGeom>
          <a:noFill/>
          <a:ln w="28575" cap="flat" cmpd="sng">
            <a:solidFill>
              <a:srgbClr val="000000"/>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 sz="3000">
                <a:latin typeface="Milonga"/>
                <a:ea typeface="Milonga"/>
                <a:cs typeface="Milonga"/>
                <a:sym typeface="Milonga"/>
              </a:rPr>
              <a:t>Organization and Reorganization of Human Societies</a:t>
            </a:r>
            <a:r>
              <a:rPr lang="en" sz="2400">
                <a:latin typeface="Syncopate"/>
                <a:ea typeface="Syncopate"/>
                <a:cs typeface="Syncopate"/>
                <a:sym typeface="Syncopate"/>
              </a:rPr>
              <a:t> </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264175" y="456900"/>
            <a:ext cx="3623100" cy="572700"/>
          </a:xfrm>
          <a:prstGeom prst="rect">
            <a:avLst/>
          </a:prstGeom>
          <a:solidFill>
            <a:srgbClr val="FF0000"/>
          </a:solidFill>
          <a:ln>
            <a:noFill/>
          </a:ln>
        </p:spPr>
        <p:txBody>
          <a:bodyPr lIns="91425" tIns="91425" rIns="91425" bIns="91425" anchor="t" anchorCtr="0">
            <a:noAutofit/>
          </a:bodyPr>
          <a:lstStyle/>
          <a:p>
            <a:pPr lvl="0">
              <a:spcBef>
                <a:spcPts val="0"/>
              </a:spcBef>
              <a:buNone/>
            </a:pPr>
            <a:r>
              <a:rPr lang="en" sz="3000">
                <a:solidFill>
                  <a:srgbClr val="000000"/>
                </a:solidFill>
              </a:rPr>
              <a:t>Alexander the Great</a:t>
            </a:r>
          </a:p>
        </p:txBody>
      </p:sp>
      <p:sp>
        <p:nvSpPr>
          <p:cNvPr id="63" name="Shape 63"/>
          <p:cNvSpPr txBox="1">
            <a:spLocks noGrp="1"/>
          </p:cNvSpPr>
          <p:nvPr>
            <p:ph type="body" idx="1"/>
          </p:nvPr>
        </p:nvSpPr>
        <p:spPr>
          <a:xfrm>
            <a:off x="311700" y="1321575"/>
            <a:ext cx="7119300" cy="3359100"/>
          </a:xfrm>
          <a:prstGeom prst="rect">
            <a:avLst/>
          </a:prstGeom>
          <a:solidFill>
            <a:srgbClr val="FF0000"/>
          </a:solidFill>
          <a:ln>
            <a:noFill/>
          </a:ln>
        </p:spPr>
        <p:txBody>
          <a:bodyPr lIns="91425" tIns="91425" rIns="91425" bIns="91425" anchor="t" anchorCtr="0">
            <a:noAutofit/>
          </a:bodyPr>
          <a:lstStyle/>
          <a:p>
            <a:pPr marL="457200" lvl="0" indent="-228600" rtl="0">
              <a:spcBef>
                <a:spcPts val="0"/>
              </a:spcBef>
              <a:buClr>
                <a:srgbClr val="000000"/>
              </a:buClr>
            </a:pPr>
            <a:r>
              <a:rPr lang="en">
                <a:solidFill>
                  <a:srgbClr val="000000"/>
                </a:solidFill>
              </a:rPr>
              <a:t>AP World Theme</a:t>
            </a:r>
          </a:p>
          <a:p>
            <a:pPr marL="914400" lvl="1" indent="-342900" rtl="0">
              <a:spcBef>
                <a:spcPts val="0"/>
              </a:spcBef>
              <a:buClr>
                <a:srgbClr val="000000"/>
              </a:buClr>
              <a:buSzPct val="100000"/>
            </a:pPr>
            <a:r>
              <a:rPr lang="en" sz="1800">
                <a:solidFill>
                  <a:srgbClr val="000000"/>
                </a:solidFill>
              </a:rPr>
              <a:t>State-Building and forms of government</a:t>
            </a:r>
          </a:p>
          <a:p>
            <a:pPr marL="1371600" lvl="2" indent="-342900" rtl="0">
              <a:spcBef>
                <a:spcPts val="0"/>
              </a:spcBef>
              <a:buClr>
                <a:srgbClr val="000000"/>
              </a:buClr>
              <a:buSzPct val="100000"/>
            </a:pPr>
            <a:r>
              <a:rPr lang="en" sz="1800">
                <a:solidFill>
                  <a:srgbClr val="000000"/>
                </a:solidFill>
              </a:rPr>
              <a:t>Empires</a:t>
            </a:r>
          </a:p>
          <a:p>
            <a:pPr marL="457200" lvl="0" indent="-228600" rtl="0">
              <a:spcBef>
                <a:spcPts val="0"/>
              </a:spcBef>
              <a:buClr>
                <a:srgbClr val="000000"/>
              </a:buClr>
            </a:pPr>
            <a:r>
              <a:rPr lang="en">
                <a:solidFill>
                  <a:srgbClr val="000000"/>
                </a:solidFill>
              </a:rPr>
              <a:t>Historiographical perspective</a:t>
            </a:r>
          </a:p>
          <a:p>
            <a:pPr marL="914400" lvl="1" indent="-342900" rtl="0">
              <a:spcBef>
                <a:spcPts val="0"/>
              </a:spcBef>
              <a:buClr>
                <a:srgbClr val="000000"/>
              </a:buClr>
              <a:buSzPct val="100000"/>
            </a:pPr>
            <a:r>
              <a:rPr lang="en" sz="1800">
                <a:solidFill>
                  <a:srgbClr val="000000"/>
                </a:solidFill>
              </a:rPr>
              <a:t>Eurocentric</a:t>
            </a:r>
          </a:p>
          <a:p>
            <a:pPr marL="457200" lvl="0" indent="-228600" rtl="0">
              <a:spcBef>
                <a:spcPts val="0"/>
              </a:spcBef>
              <a:buClr>
                <a:srgbClr val="000000"/>
              </a:buClr>
            </a:pPr>
            <a:r>
              <a:rPr lang="en">
                <a:solidFill>
                  <a:srgbClr val="000000"/>
                </a:solidFill>
              </a:rPr>
              <a:t>Alexander the Great formed the first empire to connect the european continent to asia.</a:t>
            </a:r>
          </a:p>
          <a:p>
            <a:pPr marL="914400" lvl="1" indent="-228600">
              <a:spcBef>
                <a:spcPts val="0"/>
              </a:spcBef>
              <a:buClr>
                <a:srgbClr val="FFFFFF"/>
              </a:buClr>
            </a:pPr>
            <a:endParaRPr>
              <a:solidFill>
                <a:srgbClr val="FFFFFF"/>
              </a:solidFill>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67"/>
        <p:cNvGrpSpPr/>
        <p:nvPr/>
      </p:nvGrpSpPr>
      <p:grpSpPr>
        <a:xfrm>
          <a:off x="0" y="0"/>
          <a:ext cx="0" cy="0"/>
          <a:chOff x="0" y="0"/>
          <a:chExt cx="0" cy="0"/>
        </a:xfrm>
      </p:grpSpPr>
      <p:sp>
        <p:nvSpPr>
          <p:cNvPr id="68" name="Shape 68"/>
          <p:cNvSpPr txBox="1">
            <a:spLocks noGrp="1"/>
          </p:cNvSpPr>
          <p:nvPr>
            <p:ph type="title"/>
          </p:nvPr>
        </p:nvSpPr>
        <p:spPr>
          <a:xfrm>
            <a:off x="2877300" y="0"/>
            <a:ext cx="6167400" cy="572700"/>
          </a:xfrm>
          <a:prstGeom prst="rect">
            <a:avLst/>
          </a:prstGeom>
          <a:solidFill>
            <a:srgbClr val="0000FF"/>
          </a:solidFill>
        </p:spPr>
        <p:txBody>
          <a:bodyPr lIns="91425" tIns="91425" rIns="91425" bIns="91425" anchor="t" anchorCtr="0">
            <a:noAutofit/>
          </a:bodyPr>
          <a:lstStyle/>
          <a:p>
            <a:pPr lvl="0">
              <a:spcBef>
                <a:spcPts val="0"/>
              </a:spcBef>
              <a:buNone/>
            </a:pPr>
            <a:r>
              <a:rPr lang="en" sz="2400">
                <a:solidFill>
                  <a:srgbClr val="F3F3F3"/>
                </a:solidFill>
                <a:latin typeface="Georgia"/>
                <a:ea typeface="Georgia"/>
                <a:cs typeface="Georgia"/>
                <a:sym typeface="Georgia"/>
              </a:rPr>
              <a:t>Confucianism, Buddhism, and Taoism</a:t>
            </a:r>
            <a:r>
              <a:rPr lang="en"/>
              <a:t> </a:t>
            </a:r>
          </a:p>
        </p:txBody>
      </p:sp>
      <p:sp>
        <p:nvSpPr>
          <p:cNvPr id="69" name="Shape 69"/>
          <p:cNvSpPr txBox="1">
            <a:spLocks noGrp="1"/>
          </p:cNvSpPr>
          <p:nvPr>
            <p:ph type="body" idx="1"/>
          </p:nvPr>
        </p:nvSpPr>
        <p:spPr>
          <a:xfrm>
            <a:off x="0" y="3054375"/>
            <a:ext cx="6003000" cy="2089200"/>
          </a:xfrm>
          <a:prstGeom prst="rect">
            <a:avLst/>
          </a:prstGeom>
          <a:solidFill>
            <a:srgbClr val="9FC5E8"/>
          </a:solidFill>
          <a:ln w="76200" cap="flat" cmpd="sng">
            <a:solidFill>
              <a:srgbClr val="0000FF"/>
            </a:solidFill>
            <a:prstDash val="solid"/>
            <a:round/>
            <a:headEnd type="none" w="med" len="med"/>
            <a:tailEnd type="none" w="med" len="med"/>
          </a:ln>
        </p:spPr>
        <p:txBody>
          <a:bodyPr lIns="91425" tIns="91425" rIns="91425" bIns="91425" anchor="t" anchorCtr="0">
            <a:noAutofit/>
          </a:bodyPr>
          <a:lstStyle/>
          <a:p>
            <a:pPr lvl="0">
              <a:spcBef>
                <a:spcPts val="0"/>
              </a:spcBef>
              <a:buNone/>
            </a:pPr>
            <a:r>
              <a:rPr lang="en" sz="1400">
                <a:solidFill>
                  <a:srgbClr val="B45F06"/>
                </a:solidFill>
                <a:latin typeface="Questrial"/>
                <a:ea typeface="Questrial"/>
                <a:cs typeface="Questrial"/>
                <a:sym typeface="Questrial"/>
              </a:rPr>
              <a:t>The rise of eastern religions created social structure in the societies of Eastern Asia including China, India, Tibet, Japan, and Korea. </a:t>
            </a:r>
          </a:p>
          <a:p>
            <a:pPr lvl="0">
              <a:spcBef>
                <a:spcPts val="0"/>
              </a:spcBef>
              <a:buNone/>
            </a:pPr>
            <a:r>
              <a:rPr lang="en" sz="1400">
                <a:solidFill>
                  <a:srgbClr val="B45F06"/>
                </a:solidFill>
                <a:latin typeface="Questrial"/>
                <a:ea typeface="Questrial"/>
                <a:cs typeface="Questrial"/>
                <a:sym typeface="Questrial"/>
              </a:rPr>
              <a:t>AP World Theme: Development and Interaction of Cultures- The religions spread all over Asia creating an interaction of multiple cultures.</a:t>
            </a:r>
          </a:p>
          <a:p>
            <a:pPr lvl="0">
              <a:spcBef>
                <a:spcPts val="0"/>
              </a:spcBef>
              <a:buNone/>
            </a:pPr>
            <a:r>
              <a:rPr lang="en" sz="1400">
                <a:solidFill>
                  <a:srgbClr val="B45F06"/>
                </a:solidFill>
                <a:latin typeface="Questrial"/>
                <a:ea typeface="Questrial"/>
                <a:cs typeface="Questrial"/>
                <a:sym typeface="Questrial"/>
              </a:rPr>
              <a:t>Historiographical Perspective: Before Christianity and European Dominance.</a:t>
            </a:r>
          </a:p>
          <a:p>
            <a:pPr lvl="0">
              <a:spcBef>
                <a:spcPts val="0"/>
              </a:spcBef>
              <a:buNone/>
            </a:pPr>
            <a:r>
              <a:rPr lang="en" sz="1400">
                <a:solidFill>
                  <a:srgbClr val="B45F06"/>
                </a:solidFill>
              </a:rPr>
              <a:t>  </a:t>
            </a:r>
          </a:p>
          <a:p>
            <a:pPr lvl="0">
              <a:spcBef>
                <a:spcPts val="0"/>
              </a:spcBef>
              <a:buNone/>
            </a:pPr>
            <a:endParaRPr sz="1400">
              <a:solidFill>
                <a:srgbClr val="B45F06"/>
              </a:solidFill>
            </a:endParaRPr>
          </a:p>
        </p:txBody>
      </p:sp>
      <p:sp>
        <p:nvSpPr>
          <p:cNvPr id="70" name="Shape 70"/>
          <p:cNvSpPr txBox="1"/>
          <p:nvPr/>
        </p:nvSpPr>
        <p:spPr>
          <a:xfrm>
            <a:off x="4918925" y="647500"/>
            <a:ext cx="2485800" cy="421500"/>
          </a:xfrm>
          <a:prstGeom prst="rect">
            <a:avLst/>
          </a:prstGeom>
          <a:solidFill>
            <a:srgbClr val="FF9900"/>
          </a:solidFill>
          <a:ln>
            <a:noFill/>
          </a:ln>
        </p:spPr>
        <p:txBody>
          <a:bodyPr lIns="91425" tIns="91425" rIns="91425" bIns="91425" anchor="t" anchorCtr="0">
            <a:noAutofit/>
          </a:bodyPr>
          <a:lstStyle/>
          <a:p>
            <a:pPr lvl="0" algn="ctr">
              <a:spcBef>
                <a:spcPts val="0"/>
              </a:spcBef>
              <a:buNone/>
            </a:pPr>
            <a:r>
              <a:rPr lang="en" sz="1800" b="1">
                <a:solidFill>
                  <a:srgbClr val="FFFFFF"/>
                </a:solidFill>
                <a:latin typeface="Georgia"/>
                <a:ea typeface="Georgia"/>
                <a:cs typeface="Georgia"/>
                <a:sym typeface="Georgia"/>
              </a:rPr>
              <a:t>6th Century BCE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pic>
        <p:nvPicPr>
          <p:cNvPr id="75" name="Shape 75"/>
          <p:cNvPicPr preferRelativeResize="0"/>
          <p:nvPr/>
        </p:nvPicPr>
        <p:blipFill>
          <a:blip r:embed="rId3">
            <a:alphaModFix/>
          </a:blip>
          <a:stretch>
            <a:fillRect/>
          </a:stretch>
        </p:blipFill>
        <p:spPr>
          <a:xfrm>
            <a:off x="0" y="0"/>
            <a:ext cx="9144000" cy="5143499"/>
          </a:xfrm>
          <a:prstGeom prst="rect">
            <a:avLst/>
          </a:prstGeom>
          <a:noFill/>
          <a:ln>
            <a:noFill/>
          </a:ln>
        </p:spPr>
      </p:pic>
      <p:sp>
        <p:nvSpPr>
          <p:cNvPr id="76" name="Shape 76"/>
          <p:cNvSpPr txBox="1">
            <a:spLocks noGrp="1"/>
          </p:cNvSpPr>
          <p:nvPr>
            <p:ph type="title"/>
          </p:nvPr>
        </p:nvSpPr>
        <p:spPr>
          <a:xfrm>
            <a:off x="394850" y="445025"/>
            <a:ext cx="4701000" cy="572700"/>
          </a:xfrm>
          <a:prstGeom prst="rect">
            <a:avLst/>
          </a:prstGeom>
          <a:solidFill>
            <a:srgbClr val="000000"/>
          </a:solidFill>
        </p:spPr>
        <p:txBody>
          <a:bodyPr lIns="91425" tIns="91425" rIns="91425" bIns="91425" anchor="t" anchorCtr="0">
            <a:noAutofit/>
          </a:bodyPr>
          <a:lstStyle/>
          <a:p>
            <a:pPr lvl="0">
              <a:spcBef>
                <a:spcPts val="0"/>
              </a:spcBef>
              <a:buNone/>
            </a:pPr>
            <a:r>
              <a:rPr lang="en" b="1">
                <a:solidFill>
                  <a:srgbClr val="FFFFFF"/>
                </a:solidFill>
              </a:rPr>
              <a:t>Beginnings of Christianity</a:t>
            </a:r>
            <a:r>
              <a:rPr lang="en"/>
              <a:t> </a:t>
            </a:r>
          </a:p>
        </p:txBody>
      </p:sp>
      <p:sp>
        <p:nvSpPr>
          <p:cNvPr id="77" name="Shape 77"/>
          <p:cNvSpPr txBox="1">
            <a:spLocks noGrp="1"/>
          </p:cNvSpPr>
          <p:nvPr>
            <p:ph type="body" idx="1"/>
          </p:nvPr>
        </p:nvSpPr>
        <p:spPr>
          <a:xfrm>
            <a:off x="311700" y="1152475"/>
            <a:ext cx="8656800" cy="3416400"/>
          </a:xfrm>
          <a:prstGeom prst="rect">
            <a:avLst/>
          </a:prstGeom>
          <a:noFill/>
        </p:spPr>
        <p:txBody>
          <a:bodyPr lIns="91425" tIns="91425" rIns="91425" bIns="91425" anchor="t" anchorCtr="0">
            <a:noAutofit/>
          </a:bodyPr>
          <a:lstStyle/>
          <a:p>
            <a:pPr marL="457200" lvl="0" indent="-381000">
              <a:spcBef>
                <a:spcPts val="0"/>
              </a:spcBef>
              <a:buClr>
                <a:srgbClr val="000000"/>
              </a:buClr>
              <a:buSzPct val="100000"/>
            </a:pPr>
            <a:r>
              <a:rPr lang="en" sz="2400" b="1">
                <a:solidFill>
                  <a:srgbClr val="000000"/>
                </a:solidFill>
                <a:highlight>
                  <a:srgbClr val="FFFFFF"/>
                </a:highlight>
              </a:rPr>
              <a:t>Christianity began as a movement within Judaism. It initially began in Jerusalem and then continued to spread throughout the Middle East and Europe first being outlawed then endorsed by the Roman Empire.</a:t>
            </a:r>
          </a:p>
          <a:p>
            <a:pPr marL="457200" lvl="0" indent="-381000" rtl="0">
              <a:spcBef>
                <a:spcPts val="0"/>
              </a:spcBef>
              <a:buClr>
                <a:srgbClr val="000000"/>
              </a:buClr>
              <a:buSzPct val="100000"/>
            </a:pPr>
            <a:r>
              <a:rPr lang="en" sz="2400" b="1">
                <a:solidFill>
                  <a:srgbClr val="000000"/>
                </a:solidFill>
                <a:highlight>
                  <a:srgbClr val="FFFFFF"/>
                </a:highlight>
              </a:rPr>
              <a:t>AP World Theme #2 Development and interactions of cultures specifically religions.</a:t>
            </a:r>
          </a:p>
          <a:p>
            <a:pPr marL="457200" lvl="0" indent="-381000" rtl="0">
              <a:spcBef>
                <a:spcPts val="0"/>
              </a:spcBef>
              <a:buClr>
                <a:srgbClr val="000000"/>
              </a:buClr>
              <a:buSzPct val="100000"/>
            </a:pPr>
            <a:r>
              <a:rPr lang="en" sz="2400" b="1">
                <a:solidFill>
                  <a:srgbClr val="000000"/>
                </a:solidFill>
                <a:highlight>
                  <a:srgbClr val="FFFFFF"/>
                </a:highlight>
              </a:rPr>
              <a:t>The Historiographical Perspective </a:t>
            </a:r>
          </a:p>
          <a:p>
            <a:pPr marL="914400" lvl="1" indent="-381000" rtl="0">
              <a:spcBef>
                <a:spcPts val="0"/>
              </a:spcBef>
              <a:buClr>
                <a:srgbClr val="000000"/>
              </a:buClr>
              <a:buSzPct val="100000"/>
            </a:pPr>
            <a:r>
              <a:rPr lang="en" sz="2400" b="1">
                <a:solidFill>
                  <a:srgbClr val="000000"/>
                </a:solidFill>
                <a:highlight>
                  <a:srgbClr val="FFFFFF"/>
                </a:highlight>
              </a:rPr>
              <a:t>Cultural History  </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06666"/>
        </a:solidFill>
        <a:effectLst/>
      </p:bgPr>
    </p:bg>
    <p:spTree>
      <p:nvGrpSpPr>
        <p:cNvPr id="1" name="Shape 81"/>
        <p:cNvGrpSpPr/>
        <p:nvPr/>
      </p:nvGrpSpPr>
      <p:grpSpPr>
        <a:xfrm>
          <a:off x="0" y="0"/>
          <a:ext cx="0" cy="0"/>
          <a:chOff x="0" y="0"/>
          <a:chExt cx="0" cy="0"/>
        </a:xfrm>
      </p:grpSpPr>
      <p:sp>
        <p:nvSpPr>
          <p:cNvPr id="82" name="Shape 82"/>
          <p:cNvSpPr txBox="1">
            <a:spLocks noGrp="1"/>
          </p:cNvSpPr>
          <p:nvPr>
            <p:ph type="title"/>
          </p:nvPr>
        </p:nvSpPr>
        <p:spPr>
          <a:xfrm>
            <a:off x="561100" y="344725"/>
            <a:ext cx="4725000" cy="572700"/>
          </a:xfrm>
          <a:prstGeom prst="rect">
            <a:avLst/>
          </a:prstGeom>
        </p:spPr>
        <p:txBody>
          <a:bodyPr lIns="91425" tIns="91425" rIns="91425" bIns="91425" anchor="t" anchorCtr="0">
            <a:noAutofit/>
          </a:bodyPr>
          <a:lstStyle/>
          <a:p>
            <a:pPr lvl="0" algn="ctr">
              <a:spcBef>
                <a:spcPts val="0"/>
              </a:spcBef>
              <a:buNone/>
            </a:pPr>
            <a:r>
              <a:rPr lang="en">
                <a:solidFill>
                  <a:srgbClr val="FFFFFF"/>
                </a:solidFill>
                <a:latin typeface="Syncopate"/>
                <a:ea typeface="Syncopate"/>
                <a:cs typeface="Syncopate"/>
                <a:sym typeface="Syncopate"/>
              </a:rPr>
              <a:t>Qin Unified China</a:t>
            </a:r>
          </a:p>
        </p:txBody>
      </p:sp>
      <p:sp>
        <p:nvSpPr>
          <p:cNvPr id="83" name="Shape 83"/>
          <p:cNvSpPr txBox="1">
            <a:spLocks noGrp="1"/>
          </p:cNvSpPr>
          <p:nvPr>
            <p:ph type="body" idx="1"/>
          </p:nvPr>
        </p:nvSpPr>
        <p:spPr>
          <a:xfrm>
            <a:off x="130675" y="1009950"/>
            <a:ext cx="5711100" cy="3813000"/>
          </a:xfrm>
          <a:prstGeom prst="rect">
            <a:avLst/>
          </a:prstGeom>
          <a:solidFill>
            <a:schemeClr val="accent6"/>
          </a:solidFill>
          <a:ln w="76200" cap="flat" cmpd="sng">
            <a:solidFill>
              <a:srgbClr val="F6B26B"/>
            </a:solidFill>
            <a:prstDash val="solid"/>
            <a:round/>
            <a:headEnd type="none" w="med" len="med"/>
            <a:tailEnd type="none" w="med" len="med"/>
          </a:ln>
        </p:spPr>
        <p:txBody>
          <a:bodyPr lIns="91425" tIns="91425" rIns="91425" bIns="91425" anchor="t" anchorCtr="0">
            <a:noAutofit/>
          </a:bodyPr>
          <a:lstStyle/>
          <a:p>
            <a:pPr marL="457200" lvl="0" indent="-228600" rtl="0">
              <a:spcBef>
                <a:spcPts val="0"/>
              </a:spcBef>
              <a:buClr>
                <a:srgbClr val="FF0000"/>
              </a:buClr>
              <a:buFont typeface="Milonga"/>
              <a:buChar char="-"/>
            </a:pPr>
            <a:r>
              <a:rPr lang="en">
                <a:solidFill>
                  <a:srgbClr val="FF0000"/>
                </a:solidFill>
                <a:latin typeface="Milonga"/>
                <a:ea typeface="Milonga"/>
                <a:cs typeface="Milonga"/>
                <a:sym typeface="Milonga"/>
              </a:rPr>
              <a:t>During the 200 BCE time period</a:t>
            </a:r>
          </a:p>
          <a:p>
            <a:pPr marL="457200" lvl="0" indent="-228600" rtl="0">
              <a:spcBef>
                <a:spcPts val="0"/>
              </a:spcBef>
              <a:buClr>
                <a:srgbClr val="FF0000"/>
              </a:buClr>
              <a:buFont typeface="Milonga"/>
              <a:buChar char="-"/>
            </a:pPr>
            <a:r>
              <a:rPr lang="en">
                <a:solidFill>
                  <a:srgbClr val="FF0000"/>
                </a:solidFill>
                <a:latin typeface="Milonga"/>
                <a:ea typeface="Milonga"/>
                <a:cs typeface="Milonga"/>
                <a:sym typeface="Milonga"/>
              </a:rPr>
              <a:t>Ruthlessness in battle and good leaders unified modern day China for the first time</a:t>
            </a:r>
          </a:p>
          <a:p>
            <a:pPr marL="457200" lvl="0" indent="-228600" rtl="0">
              <a:spcBef>
                <a:spcPts val="0"/>
              </a:spcBef>
              <a:buClr>
                <a:srgbClr val="FF0000"/>
              </a:buClr>
              <a:buFont typeface="Milonga"/>
              <a:buChar char="-"/>
            </a:pPr>
            <a:r>
              <a:rPr lang="en">
                <a:solidFill>
                  <a:srgbClr val="FF0000"/>
                </a:solidFill>
                <a:latin typeface="Milonga"/>
                <a:ea typeface="Milonga"/>
                <a:cs typeface="Milonga"/>
                <a:sym typeface="Milonga"/>
              </a:rPr>
              <a:t>AP World Theme #3, state-building and forms of government relate to this event because theme #3 has to do with empires, which the Qin was</a:t>
            </a:r>
          </a:p>
          <a:p>
            <a:pPr marL="457200" lvl="0" indent="-228600" rtl="0">
              <a:spcBef>
                <a:spcPts val="0"/>
              </a:spcBef>
              <a:buClr>
                <a:srgbClr val="FF0000"/>
              </a:buClr>
              <a:buFont typeface="Milonga"/>
              <a:buChar char="-"/>
            </a:pPr>
            <a:r>
              <a:rPr lang="en">
                <a:solidFill>
                  <a:srgbClr val="FF0000"/>
                </a:solidFill>
                <a:latin typeface="Milonga"/>
                <a:ea typeface="Milonga"/>
                <a:cs typeface="Milonga"/>
                <a:sym typeface="Milonga"/>
              </a:rPr>
              <a:t>This is a time period before European dominance and a lot of the interactions and developments happened within one society.</a:t>
            </a:r>
          </a:p>
        </p:txBody>
      </p:sp>
      <p:pic>
        <p:nvPicPr>
          <p:cNvPr id="84" name="Shape 84"/>
          <p:cNvPicPr preferRelativeResize="0"/>
          <p:nvPr/>
        </p:nvPicPr>
        <p:blipFill>
          <a:blip r:embed="rId3">
            <a:alphaModFix/>
          </a:blip>
          <a:stretch>
            <a:fillRect/>
          </a:stretch>
        </p:blipFill>
        <p:spPr>
          <a:xfrm>
            <a:off x="6103100" y="41749"/>
            <a:ext cx="2829699" cy="3232913"/>
          </a:xfrm>
          <a:prstGeom prst="rect">
            <a:avLst/>
          </a:prstGeom>
          <a:noFill/>
          <a:ln>
            <a:noFill/>
          </a:ln>
        </p:spPr>
      </p:pic>
      <p:pic>
        <p:nvPicPr>
          <p:cNvPr id="85" name="Shape 85"/>
          <p:cNvPicPr preferRelativeResize="0"/>
          <p:nvPr/>
        </p:nvPicPr>
        <p:blipFill>
          <a:blip r:embed="rId4">
            <a:alphaModFix/>
          </a:blip>
          <a:stretch>
            <a:fillRect/>
          </a:stretch>
        </p:blipFill>
        <p:spPr>
          <a:xfrm>
            <a:off x="6200799" y="3274675"/>
            <a:ext cx="2634300" cy="1868824"/>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9"/>
        <p:cNvGrpSpPr/>
        <p:nvPr/>
      </p:nvGrpSpPr>
      <p:grpSpPr>
        <a:xfrm>
          <a:off x="0" y="0"/>
          <a:ext cx="0" cy="0"/>
          <a:chOff x="0" y="0"/>
          <a:chExt cx="0" cy="0"/>
        </a:xfrm>
      </p:grpSpPr>
      <p:pic>
        <p:nvPicPr>
          <p:cNvPr id="90" name="Shape 90"/>
          <p:cNvPicPr preferRelativeResize="0"/>
          <p:nvPr/>
        </p:nvPicPr>
        <p:blipFill>
          <a:blip r:embed="rId3">
            <a:alphaModFix/>
          </a:blip>
          <a:stretch>
            <a:fillRect/>
          </a:stretch>
        </p:blipFill>
        <p:spPr>
          <a:xfrm>
            <a:off x="4288225" y="0"/>
            <a:ext cx="4855775" cy="5131824"/>
          </a:xfrm>
          <a:prstGeom prst="rect">
            <a:avLst/>
          </a:prstGeom>
          <a:noFill/>
          <a:ln>
            <a:noFill/>
          </a:ln>
        </p:spPr>
      </p:pic>
      <p:pic>
        <p:nvPicPr>
          <p:cNvPr id="91" name="Shape 91"/>
          <p:cNvPicPr preferRelativeResize="0"/>
          <p:nvPr/>
        </p:nvPicPr>
        <p:blipFill>
          <a:blip r:embed="rId4">
            <a:alphaModFix/>
          </a:blip>
          <a:stretch>
            <a:fillRect/>
          </a:stretch>
        </p:blipFill>
        <p:spPr>
          <a:xfrm>
            <a:off x="0" y="5837"/>
            <a:ext cx="4288225" cy="5131824"/>
          </a:xfrm>
          <a:prstGeom prst="rect">
            <a:avLst/>
          </a:prstGeom>
          <a:noFill/>
          <a:ln>
            <a:noFill/>
          </a:ln>
        </p:spPr>
      </p:pic>
      <p:sp>
        <p:nvSpPr>
          <p:cNvPr id="92" name="Shape 92"/>
          <p:cNvSpPr txBox="1">
            <a:spLocks noGrp="1"/>
          </p:cNvSpPr>
          <p:nvPr>
            <p:ph type="title"/>
          </p:nvPr>
        </p:nvSpPr>
        <p:spPr>
          <a:xfrm>
            <a:off x="1139725" y="362125"/>
            <a:ext cx="6732300" cy="572700"/>
          </a:xfrm>
          <a:prstGeom prst="rect">
            <a:avLst/>
          </a:prstGeom>
          <a:ln>
            <a:noFill/>
          </a:ln>
        </p:spPr>
        <p:txBody>
          <a:bodyPr lIns="91425" tIns="91425" rIns="91425" bIns="91425" anchor="t" anchorCtr="0">
            <a:noAutofit/>
          </a:bodyPr>
          <a:lstStyle/>
          <a:p>
            <a:pPr lvl="0" algn="ctr">
              <a:spcBef>
                <a:spcPts val="0"/>
              </a:spcBef>
              <a:buNone/>
            </a:pPr>
            <a:r>
              <a:rPr lang="en">
                <a:highlight>
                  <a:srgbClr val="D9D9D9"/>
                </a:highlight>
                <a:latin typeface="Corsiva"/>
                <a:ea typeface="Corsiva"/>
                <a:cs typeface="Corsiva"/>
                <a:sym typeface="Corsiva"/>
              </a:rPr>
              <a:t>The Fall of Rome and the Han Dynasty</a:t>
            </a:r>
          </a:p>
        </p:txBody>
      </p:sp>
      <p:sp>
        <p:nvSpPr>
          <p:cNvPr id="93" name="Shape 93"/>
          <p:cNvSpPr txBox="1"/>
          <p:nvPr/>
        </p:nvSpPr>
        <p:spPr>
          <a:xfrm>
            <a:off x="272862" y="1035500"/>
            <a:ext cx="3742500" cy="2523900"/>
          </a:xfrm>
          <a:prstGeom prst="rect">
            <a:avLst/>
          </a:prstGeom>
          <a:noFill/>
          <a:ln w="76200" cap="flat" cmpd="sng">
            <a:solidFill>
              <a:srgbClr val="990000"/>
            </a:solidFill>
            <a:prstDash val="solid"/>
            <a:round/>
            <a:headEnd type="none" w="med" len="med"/>
            <a:tailEnd type="none" w="med" len="med"/>
          </a:ln>
        </p:spPr>
        <p:txBody>
          <a:bodyPr lIns="91425" tIns="91425" rIns="91425" bIns="91425" anchor="t" anchorCtr="0">
            <a:noAutofit/>
          </a:bodyPr>
          <a:lstStyle/>
          <a:p>
            <a:pPr marL="457200" lvl="0" indent="-228600">
              <a:spcBef>
                <a:spcPts val="0"/>
              </a:spcBef>
              <a:buClr>
                <a:schemeClr val="dk1"/>
              </a:buClr>
              <a:buChar char="●"/>
            </a:pPr>
            <a:r>
              <a:rPr lang="en">
                <a:solidFill>
                  <a:schemeClr val="dk1"/>
                </a:solidFill>
                <a:highlight>
                  <a:srgbClr val="CCCCCC"/>
                </a:highlight>
              </a:rPr>
              <a:t>In 476 C.E. Romulus, the last of the Roman emperors in the west, was overthrown by the Germanic leader Odoacer, who became the first Barbarian to rule in Rome.</a:t>
            </a:r>
          </a:p>
          <a:p>
            <a:pPr marL="457200" lvl="0" indent="-228600" rtl="0">
              <a:spcBef>
                <a:spcPts val="0"/>
              </a:spcBef>
              <a:buClr>
                <a:schemeClr val="dk1"/>
              </a:buClr>
              <a:buChar char="●"/>
            </a:pPr>
            <a:r>
              <a:rPr lang="en">
                <a:solidFill>
                  <a:schemeClr val="dk1"/>
                </a:solidFill>
                <a:highlight>
                  <a:srgbClr val="CCCCCC"/>
                </a:highlight>
              </a:rPr>
              <a:t>AP Theme #3</a:t>
            </a:r>
          </a:p>
          <a:p>
            <a:pPr marL="457200" lvl="0" indent="-228600" rtl="0">
              <a:spcBef>
                <a:spcPts val="0"/>
              </a:spcBef>
              <a:buClr>
                <a:schemeClr val="dk1"/>
              </a:buClr>
              <a:buChar char="●"/>
            </a:pPr>
            <a:r>
              <a:rPr lang="en">
                <a:solidFill>
                  <a:schemeClr val="dk1"/>
                </a:solidFill>
                <a:highlight>
                  <a:srgbClr val="CCCCCC"/>
                </a:highlight>
              </a:rPr>
              <a:t>Historiographical Perspective: </a:t>
            </a:r>
          </a:p>
          <a:p>
            <a:pPr marL="457200" lvl="0" indent="-228600">
              <a:spcBef>
                <a:spcPts val="0"/>
              </a:spcBef>
              <a:buClr>
                <a:schemeClr val="dk1"/>
              </a:buClr>
              <a:buChar char="-"/>
            </a:pPr>
            <a:r>
              <a:rPr lang="en">
                <a:solidFill>
                  <a:schemeClr val="dk1"/>
                </a:solidFill>
                <a:highlight>
                  <a:srgbClr val="CCCCCC"/>
                </a:highlight>
              </a:rPr>
              <a:t>Before dominant Europe.  The Fall of Rome later brought the continent together and helped it become what it is today.  </a:t>
            </a:r>
          </a:p>
          <a:p>
            <a:pPr lvl="0">
              <a:spcBef>
                <a:spcPts val="0"/>
              </a:spcBef>
              <a:buNone/>
            </a:pPr>
            <a:endParaRPr sz="1000">
              <a:solidFill>
                <a:schemeClr val="dk1"/>
              </a:solidFill>
              <a:highlight>
                <a:srgbClr val="FFFFFF"/>
              </a:highlight>
              <a:latin typeface="Verdana"/>
              <a:ea typeface="Verdana"/>
              <a:cs typeface="Verdana"/>
              <a:sym typeface="Verdana"/>
            </a:endParaRPr>
          </a:p>
        </p:txBody>
      </p:sp>
      <p:sp>
        <p:nvSpPr>
          <p:cNvPr id="94" name="Shape 94"/>
          <p:cNvSpPr txBox="1"/>
          <p:nvPr/>
        </p:nvSpPr>
        <p:spPr>
          <a:xfrm>
            <a:off x="4812900" y="1035500"/>
            <a:ext cx="4059300" cy="2523900"/>
          </a:xfrm>
          <a:prstGeom prst="rect">
            <a:avLst/>
          </a:prstGeom>
          <a:noFill/>
          <a:ln w="76200" cap="flat" cmpd="sng">
            <a:solidFill>
              <a:srgbClr val="990000"/>
            </a:solidFill>
            <a:prstDash val="solid"/>
            <a:round/>
            <a:headEnd type="none" w="med" len="med"/>
            <a:tailEnd type="none" w="med" len="med"/>
          </a:ln>
        </p:spPr>
        <p:txBody>
          <a:bodyPr lIns="91425" tIns="91425" rIns="91425" bIns="91425" anchor="t" anchorCtr="0">
            <a:noAutofit/>
          </a:bodyPr>
          <a:lstStyle/>
          <a:p>
            <a:pPr marL="457200" lvl="0" indent="-228600" rtl="0">
              <a:spcBef>
                <a:spcPts val="0"/>
              </a:spcBef>
              <a:buChar char="●"/>
            </a:pPr>
            <a:r>
              <a:rPr lang="en">
                <a:solidFill>
                  <a:srgbClr val="222222"/>
                </a:solidFill>
                <a:highlight>
                  <a:srgbClr val="CCCCCC"/>
                </a:highlight>
              </a:rPr>
              <a:t>Dong Zhou, a war lord, killed all the eunuchs and burned the city of Luoyang to the ground. Battle after battle weakened the imperial order until Liu Xie who was finally abdicated in 220 CE, the year the Han Dynasty ended.</a:t>
            </a:r>
          </a:p>
          <a:p>
            <a:pPr marL="457200" lvl="0" indent="-228600" rtl="0">
              <a:spcBef>
                <a:spcPts val="0"/>
              </a:spcBef>
              <a:buClr>
                <a:srgbClr val="222222"/>
              </a:buClr>
              <a:buChar char="●"/>
            </a:pPr>
            <a:r>
              <a:rPr lang="en">
                <a:solidFill>
                  <a:srgbClr val="222222"/>
                </a:solidFill>
                <a:highlight>
                  <a:srgbClr val="CCCCCC"/>
                </a:highlight>
              </a:rPr>
              <a:t>AP Theme #3</a:t>
            </a:r>
          </a:p>
          <a:p>
            <a:pPr marL="457200" lvl="0" indent="-228600" rtl="0">
              <a:spcBef>
                <a:spcPts val="0"/>
              </a:spcBef>
              <a:buClr>
                <a:srgbClr val="222222"/>
              </a:buClr>
              <a:buChar char="●"/>
            </a:pPr>
            <a:r>
              <a:rPr lang="en">
                <a:solidFill>
                  <a:srgbClr val="222222"/>
                </a:solidFill>
                <a:highlight>
                  <a:srgbClr val="CCCCCC"/>
                </a:highlight>
              </a:rPr>
              <a:t>Historiographical Perspective </a:t>
            </a:r>
          </a:p>
          <a:p>
            <a:pPr marL="457200" lvl="0" indent="-228600" rtl="0">
              <a:spcBef>
                <a:spcPts val="0"/>
              </a:spcBef>
              <a:buClr>
                <a:srgbClr val="222222"/>
              </a:buClr>
              <a:buChar char="-"/>
            </a:pPr>
            <a:r>
              <a:rPr lang="en">
                <a:solidFill>
                  <a:srgbClr val="222222"/>
                </a:solidFill>
                <a:highlight>
                  <a:srgbClr val="CCCCCC"/>
                </a:highlight>
              </a:rPr>
              <a:t>Before dominant Europe.  The fall of this empire led to many more leadership powers and different empires.</a:t>
            </a:r>
          </a:p>
        </p:txBody>
      </p:sp>
      <p:sp>
        <p:nvSpPr>
          <p:cNvPr id="95" name="Shape 95"/>
          <p:cNvSpPr txBox="1"/>
          <p:nvPr/>
        </p:nvSpPr>
        <p:spPr>
          <a:xfrm>
            <a:off x="2923525" y="3749225"/>
            <a:ext cx="2981700" cy="1009800"/>
          </a:xfrm>
          <a:prstGeom prst="rect">
            <a:avLst/>
          </a:prstGeom>
          <a:solidFill>
            <a:srgbClr val="999999"/>
          </a:solidFill>
          <a:ln>
            <a:noFill/>
          </a:ln>
        </p:spPr>
        <p:txBody>
          <a:bodyPr lIns="91425" tIns="91425" rIns="91425" bIns="91425" anchor="t" anchorCtr="0">
            <a:noAutofit/>
          </a:bodyPr>
          <a:lstStyle/>
          <a:p>
            <a:pPr lvl="0" algn="ctr">
              <a:spcBef>
                <a:spcPts val="0"/>
              </a:spcBef>
              <a:buNone/>
            </a:pPr>
            <a:r>
              <a:rPr lang="en"/>
              <a:t>Both of these falls of major empires and places led to the birth of something more modern that we still have today.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3">
            <a:alphaModFix/>
          </a:blip>
          <a:stretch>
            <a:fillRect/>
          </a:stretch>
        </a:blipFill>
        <a:effectLst/>
      </p:bgPr>
    </p:bg>
    <p:spTree>
      <p:nvGrpSpPr>
        <p:cNvPr id="1" name="Shape 99"/>
        <p:cNvGrpSpPr/>
        <p:nvPr/>
      </p:nvGrpSpPr>
      <p:grpSpPr>
        <a:xfrm>
          <a:off x="0" y="0"/>
          <a:ext cx="0" cy="0"/>
          <a:chOff x="0" y="0"/>
          <a:chExt cx="0" cy="0"/>
        </a:xfrm>
      </p:grpSpPr>
      <p:sp>
        <p:nvSpPr>
          <p:cNvPr id="100" name="Shape 100"/>
          <p:cNvSpPr txBox="1">
            <a:spLocks noGrp="1"/>
          </p:cNvSpPr>
          <p:nvPr>
            <p:ph type="title"/>
          </p:nvPr>
        </p:nvSpPr>
        <p:spPr>
          <a:xfrm>
            <a:off x="2678400" y="334325"/>
            <a:ext cx="3787200" cy="572700"/>
          </a:xfrm>
          <a:prstGeom prst="rect">
            <a:avLst/>
          </a:prstGeom>
          <a:solidFill>
            <a:schemeClr val="accent1"/>
          </a:solidFill>
          <a:ln w="76200" cap="flat" cmpd="sng">
            <a:solidFill>
              <a:srgbClr val="B45F06"/>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 b="1">
                <a:latin typeface="Questrial"/>
                <a:ea typeface="Questrial"/>
                <a:cs typeface="Questrial"/>
                <a:sym typeface="Questrial"/>
              </a:rPr>
              <a:t>Summary</a:t>
            </a:r>
            <a:r>
              <a:rPr lang="en" b="1">
                <a:highlight>
                  <a:srgbClr val="A4C2F4"/>
                </a:highlight>
                <a:latin typeface="Questrial"/>
                <a:ea typeface="Questrial"/>
                <a:cs typeface="Questrial"/>
                <a:sym typeface="Questrial"/>
              </a:rPr>
              <a:t> </a:t>
            </a:r>
          </a:p>
        </p:txBody>
      </p:sp>
      <p:sp>
        <p:nvSpPr>
          <p:cNvPr id="101" name="Shape 101"/>
          <p:cNvSpPr txBox="1">
            <a:spLocks noGrp="1"/>
          </p:cNvSpPr>
          <p:nvPr>
            <p:ph type="body" idx="1"/>
          </p:nvPr>
        </p:nvSpPr>
        <p:spPr>
          <a:xfrm>
            <a:off x="311700" y="1310100"/>
            <a:ext cx="8520600" cy="2523300"/>
          </a:xfrm>
          <a:prstGeom prst="rect">
            <a:avLst/>
          </a:prstGeom>
          <a:solidFill>
            <a:srgbClr val="CFE2F3"/>
          </a:solidFill>
          <a:ln w="114300" cap="flat" cmpd="sng">
            <a:solidFill>
              <a:srgbClr val="0B5394"/>
            </a:solidFill>
            <a:prstDash val="solid"/>
            <a:round/>
            <a:headEnd type="none" w="med" len="med"/>
            <a:tailEnd type="none" w="med" len="med"/>
          </a:ln>
        </p:spPr>
        <p:txBody>
          <a:bodyPr lIns="91425" tIns="91425" rIns="91425" bIns="91425" anchor="t" anchorCtr="0">
            <a:noAutofit/>
          </a:bodyPr>
          <a:lstStyle/>
          <a:p>
            <a:pPr lvl="0" algn="ctr">
              <a:spcBef>
                <a:spcPts val="0"/>
              </a:spcBef>
              <a:buNone/>
            </a:pPr>
            <a:r>
              <a:rPr lang="en" sz="1400">
                <a:latin typeface="Questrial"/>
                <a:ea typeface="Questrial"/>
                <a:cs typeface="Questrial"/>
                <a:sym typeface="Questrial"/>
              </a:rPr>
              <a:t>Beginning with Alexander the Great and ending with the Fall of Rome, we encapsulated the organization and reorganization of human societies, which is what the time period of 600 BCE to 600 CE is all about.  Alexander the Great connected Europe and reorganized the continent.  After that, the rise of Confucianism, Buddhism, and Taoism rose.  These religions brought together much of the Asian continent by connecting everyone with three major religious beliefs.  The beginnings of Christianity was similar to Asia, but with a different type of religion bringing everyone together.  Qin unifying China speaks for itself.  The Qin empire was the first thing that brought modern day China together as one organized society.  The Fall of Rome and Han Dynasty, although different they relate to each other.  Both had an effect on the fact that because of their downfall, they brought other places together as a reorganized area.  </a:t>
            </a:r>
            <a:r>
              <a:rPr lang="en">
                <a:latin typeface="Questrial"/>
                <a:ea typeface="Questrial"/>
                <a:cs typeface="Questrial"/>
                <a:sym typeface="Questrial"/>
              </a:rPr>
              <a:t>     </a:t>
            </a:r>
          </a:p>
        </p:txBody>
      </p:sp>
    </p:spTree>
  </p:cSld>
  <p:clrMapOvr>
    <a:masterClrMapping/>
  </p:clrMapOvr>
</p:sld>
</file>

<file path=ppt/theme/theme1.xml><?xml version="1.0" encoding="utf-8"?>
<a:theme xmlns:a="http://schemas.openxmlformats.org/drawingml/2006/main"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573</Words>
  <Application>Microsoft Office PowerPoint</Application>
  <PresentationFormat>On-screen Show (16:9)</PresentationFormat>
  <Paragraphs>38</Paragraphs>
  <Slides>7</Slides>
  <Notes>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7</vt:i4>
      </vt:variant>
    </vt:vector>
  </HeadingPairs>
  <TitlesOfParts>
    <vt:vector size="15" baseType="lpstr">
      <vt:lpstr>Corsiva</vt:lpstr>
      <vt:lpstr>Georgia</vt:lpstr>
      <vt:lpstr>Questrial</vt:lpstr>
      <vt:lpstr>Milonga</vt:lpstr>
      <vt:lpstr>Arial</vt:lpstr>
      <vt:lpstr>Syncopate</vt:lpstr>
      <vt:lpstr>Verdana</vt:lpstr>
      <vt:lpstr>simple-light-2</vt:lpstr>
      <vt:lpstr>600 BCE- 600 CE</vt:lpstr>
      <vt:lpstr>Alexander the Great</vt:lpstr>
      <vt:lpstr>Confucianism, Buddhism, and Taoism </vt:lpstr>
      <vt:lpstr>Beginnings of Christianity </vt:lpstr>
      <vt:lpstr>Qin Unified China</vt:lpstr>
      <vt:lpstr>The Fall of Rome and the Han Dynasty</vt:lpstr>
      <vt:lpstr>Summary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600 BCE- 600 CE</dc:title>
  <dc:creator>Bryant, Jason</dc:creator>
  <cp:lastModifiedBy>Bryant, Jason</cp:lastModifiedBy>
  <cp:revision>1</cp:revision>
  <dcterms:modified xsi:type="dcterms:W3CDTF">2016-09-19T13:12:25Z</dcterms:modified>
</cp:coreProperties>
</file>